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397A-FD2F-027D-8967-128D13E8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D1D6F-DE6E-678D-E4FB-36E9940F4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498C-64A6-C205-20A7-05DD404F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F68F5-289F-740A-E0F7-715B42A3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6224-C57F-E18C-8565-6F157CDE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5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3105-5608-3D70-45EA-FCA0EAE5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7273C-2444-0FF6-39C6-F8F96E9C0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DFE7E-9DF8-8525-3916-9078113F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B1D7-2D32-BD94-C0F7-D983ED72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A320-5219-3087-D1A2-27CCFAFB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8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9411F-8EFE-01DF-D811-6B471AA00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3A65A-3ED4-55E9-1BA5-C620D027C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9DC72-67AD-EB08-E53F-16360493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785A-FD28-43F8-2ACA-C95B9EF9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0D97-8DA5-6FCA-5400-EAD17AEE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65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0883-BA82-48AA-61A0-2E870CE9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92CD-3BE1-DCDD-58C6-DEE8FDB4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B0836-66CA-50B6-C02C-33ACACE9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330CF-C0B4-ACE5-FEB3-D84AC0C5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E14E-8525-B8C5-5F4B-850697A1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E2B7-04B2-C03E-5B8D-A1047EEF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51AF-5B6E-3584-7884-9F2200155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3BA2A-27D4-3FCB-A189-243A5C98C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F2E4D-0DFC-250C-2856-3398ED52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0E86-E424-9439-F6A3-A4804B6F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BC97-50EB-5D65-B712-44357F26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6CB7D-D00C-5028-E5CD-CDEC51002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530A2-32EE-8F76-68E1-DD05C5946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0B2AE-67AF-54F8-B27A-5C312E694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C5B1-2D01-94B0-8B5E-7C69436D7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45728-AC3D-9AE0-7F8F-5EFE4F9D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FEDA-F1C7-5AD9-C33B-408089CC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66A76-BDD9-6178-F2BB-B466C0767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12E5E-6F20-9FCD-495F-5E8AAB32B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22FBB-CE52-B7AC-F2C3-8419464FD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2BB2F-A179-4C10-62CB-1AD05AB85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383F9-1955-60C3-6CAE-0168E650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20713-B521-22B4-C4C6-D601042E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CF2CE-D0D9-A3DE-A265-A997E544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E20D-6554-048D-25E8-20D3E416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E5EDC-C94C-D3C2-C044-D31A55CF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8D1C2-7FD0-18A3-3852-9A888120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B171F-ECB1-F342-C1D5-A5147641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7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845C4-A7BC-BA2B-B1E3-958CB276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9C168-CC43-BB5C-D74A-6B3876D6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64D5-AE38-FB90-796C-968EE50B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4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CF0D-0A80-3B7F-FFAD-E2E09A06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4DC2-8F13-2CBE-C42D-DB3446F06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EA06F-1DB4-1870-D97A-03DD24EA9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0D7EB-700C-4F2E-9C8D-05D8F88B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550DC-1717-9C8A-0D35-9200BC2A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624A5-BCFC-056F-3438-2BB6E45E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0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C8C3-C595-B8C0-1B36-518DAFC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BCD394-5BE2-A462-6008-F2B81B26F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E526C-E7A3-546D-9C93-AE8624554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2394D-CFFB-A9E3-8C4B-3233B42A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33920-E962-9DC8-1CDF-377A04A0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A4A5B-7E1C-CA4C-CB21-5B3B4FAC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4BB8A-7B22-5348-611B-B9AA2A3E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45F7A-11CB-01C4-1B48-5EC84E8DC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E874-0A44-1301-C43B-8413294CE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2B997-33F4-4644-823C-29E5A96B759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9F22C-1D79-C9D3-A7DF-087BFF893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8860-435B-F1F6-E165-5ECE74F81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15CAB-F4C7-4A2F-851A-8CBD2BD33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7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C6B-594D-A281-2427-BA97A9A5B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BFE5D-FF17-3B7C-F12D-1804E73B8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C56BC-E215-1C29-35FA-6B9F4A01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5" y="232000"/>
            <a:ext cx="11532656" cy="588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C0F4D-C60F-3569-8F61-70F1CF3E44F0}"/>
              </a:ext>
            </a:extLst>
          </p:cNvPr>
          <p:cNvSpPr txBox="1"/>
          <p:nvPr/>
        </p:nvSpPr>
        <p:spPr>
          <a:xfrm>
            <a:off x="4954429" y="4096594"/>
            <a:ext cx="691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104020204" pitchFamily="34" charset="0"/>
                <a:cs typeface="Aparajita" panose="020B0502040204020203" pitchFamily="18" charset="0"/>
              </a:rPr>
              <a:t>     Loka Priya</a:t>
            </a:r>
          </a:p>
          <a:p>
            <a:r>
              <a:rPr lang="en-US" sz="2400" b="1" dirty="0">
                <a:latin typeface="Abadi" panose="020B0604020104020204" pitchFamily="34" charset="0"/>
                <a:cs typeface="Aparajita" panose="020B0502040204020203" pitchFamily="18" charset="0"/>
              </a:rPr>
              <a:t>+1 6027563269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2C8FE-7B66-9699-55D8-71E9D7E0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" b="2731"/>
          <a:stretch/>
        </p:blipFill>
        <p:spPr>
          <a:xfrm>
            <a:off x="4017819" y="903146"/>
            <a:ext cx="4448294" cy="31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6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1EC9E-04C6-DA05-8B98-FB0A9F7E3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8" b="2143"/>
          <a:stretch/>
        </p:blipFill>
        <p:spPr>
          <a:xfrm>
            <a:off x="486561" y="352338"/>
            <a:ext cx="11014289" cy="59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75C1-CC65-7805-1BC2-218D0ED3C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B63AF-B024-1896-F006-65072D50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6" y="369116"/>
            <a:ext cx="10645507" cy="5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4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F311E-4766-602B-CFFE-BF66BB8F6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419E3-0DC5-92F2-1B99-DAFDB283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2" y="477988"/>
            <a:ext cx="11537735" cy="59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BD8FB-8B2A-5D9F-E998-4A99F502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259EC-F5F4-5F5C-5DF3-ECE3B275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9" y="495014"/>
            <a:ext cx="11999501" cy="55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6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C64BF-4440-EDE0-7932-49352171C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F7019-0609-0A89-923E-FC466C2D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73" y="797677"/>
            <a:ext cx="11578454" cy="50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11140-EA0C-7AC2-4800-0E8C5CF8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FF94F-1E75-1FC2-F03D-48732978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2" y="980386"/>
            <a:ext cx="11959975" cy="50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CA53-C633-A96D-336D-025492C0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5D7C5-A67D-789C-67E5-37700C80E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9" b="1734"/>
          <a:stretch/>
        </p:blipFill>
        <p:spPr>
          <a:xfrm>
            <a:off x="679508" y="427839"/>
            <a:ext cx="10427515" cy="58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C343D-FC13-5CDF-481F-3D8A1680E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" b="3548"/>
          <a:stretch/>
        </p:blipFill>
        <p:spPr>
          <a:xfrm>
            <a:off x="1139570" y="738231"/>
            <a:ext cx="9912859" cy="5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Loka Priya Geetha Priyan (Student)</dc:creator>
  <cp:lastModifiedBy>Loka Priya Geetha Priyan (Student)</cp:lastModifiedBy>
  <cp:revision>1</cp:revision>
  <dcterms:created xsi:type="dcterms:W3CDTF">2024-02-23T04:05:36Z</dcterms:created>
  <dcterms:modified xsi:type="dcterms:W3CDTF">2024-02-23T04:20:54Z</dcterms:modified>
</cp:coreProperties>
</file>